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Nunito" pitchFamily="2" charset="77"/>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4"/>
  </p:normalViewPr>
  <p:slideViewPr>
    <p:cSldViewPr snapToGrid="0">
      <p:cViewPr varScale="1">
        <p:scale>
          <a:sx n="145" d="100"/>
          <a:sy n="145" d="100"/>
        </p:scale>
        <p:origin x="68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32c8f1cd7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32c8f1cd7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233A44"/>
              </a:buClr>
              <a:buSzPts val="1300"/>
              <a:buFont typeface="Times New Roman"/>
              <a:buChar char="●"/>
            </a:pPr>
            <a:r>
              <a:rPr lang="en" sz="1300">
                <a:solidFill>
                  <a:srgbClr val="233A44"/>
                </a:solidFill>
                <a:latin typeface="Times New Roman"/>
                <a:ea typeface="Times New Roman"/>
                <a:cs typeface="Times New Roman"/>
                <a:sym typeface="Times New Roman"/>
              </a:rPr>
              <a:t>Pitbulls accounted for 2 out of every 10 adoptable dogs in our dataset due to people believing they have behavioral issues</a:t>
            </a:r>
            <a:endParaRPr sz="1300">
              <a:solidFill>
                <a:srgbClr val="233A44"/>
              </a:solidFill>
              <a:latin typeface="Times New Roman"/>
              <a:ea typeface="Times New Roman"/>
              <a:cs typeface="Times New Roman"/>
              <a:sym typeface="Times New Roman"/>
            </a:endParaRPr>
          </a:p>
          <a:p>
            <a:pPr marL="457200" lvl="0" indent="-311150" algn="l" rtl="0">
              <a:lnSpc>
                <a:spcPct val="115000"/>
              </a:lnSpc>
              <a:spcBef>
                <a:spcPts val="0"/>
              </a:spcBef>
              <a:spcAft>
                <a:spcPts val="0"/>
              </a:spcAft>
              <a:buClr>
                <a:srgbClr val="233A44"/>
              </a:buClr>
              <a:buSzPts val="1300"/>
              <a:buFont typeface="Times New Roman"/>
              <a:buChar char="●"/>
            </a:pPr>
            <a:r>
              <a:rPr lang="en" sz="1300">
                <a:solidFill>
                  <a:srgbClr val="233A44"/>
                </a:solidFill>
                <a:latin typeface="Times New Roman"/>
                <a:ea typeface="Times New Roman"/>
                <a:cs typeface="Times New Roman"/>
                <a:sym typeface="Times New Roman"/>
              </a:rPr>
              <a:t>Labrador Retrievers account for 125 of the adoptable dogs in the dataset. As America’s “most loved dog” they are extremely overbred and often end up in shelters</a:t>
            </a:r>
            <a:endParaRPr sz="1300">
              <a:solidFill>
                <a:srgbClr val="233A44"/>
              </a:solidFill>
              <a:latin typeface="Times New Roman"/>
              <a:ea typeface="Times New Roman"/>
              <a:cs typeface="Times New Roman"/>
              <a:sym typeface="Times New Roman"/>
            </a:endParaRPr>
          </a:p>
          <a:p>
            <a:pPr marL="457200" lvl="0" indent="-311150" algn="l" rtl="0">
              <a:lnSpc>
                <a:spcPct val="115000"/>
              </a:lnSpc>
              <a:spcBef>
                <a:spcPts val="0"/>
              </a:spcBef>
              <a:spcAft>
                <a:spcPts val="0"/>
              </a:spcAft>
              <a:buClr>
                <a:srgbClr val="233A44"/>
              </a:buClr>
              <a:buSzPts val="1300"/>
              <a:buFont typeface="Times New Roman"/>
              <a:buChar char="●"/>
            </a:pPr>
            <a:r>
              <a:rPr lang="en" sz="1300">
                <a:solidFill>
                  <a:srgbClr val="233A44"/>
                </a:solidFill>
                <a:latin typeface="Times New Roman"/>
                <a:ea typeface="Times New Roman"/>
                <a:cs typeface="Times New Roman"/>
                <a:sym typeface="Times New Roman"/>
              </a:rPr>
              <a:t>Smaller dog breeds are less popular as they grow in age consisting of about 60% of the senior dogs in the dataset</a:t>
            </a:r>
            <a:endParaRPr sz="1300">
              <a:solidFill>
                <a:srgbClr val="233A44"/>
              </a:solidFill>
              <a:latin typeface="Times New Roman"/>
              <a:ea typeface="Times New Roman"/>
              <a:cs typeface="Times New Roman"/>
              <a:sym typeface="Times New Roman"/>
            </a:endParaRPr>
          </a:p>
          <a:p>
            <a:pPr marL="0" lvl="0" indent="0" algn="l" rtl="0">
              <a:spcBef>
                <a:spcPts val="120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32c8f1cd72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32c8f1cd72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32c8f1cd72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32c8f1cd7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Steps if we had more time: </a:t>
            </a:r>
            <a:endParaRPr/>
          </a:p>
          <a:p>
            <a:pPr marL="457200" lvl="0" indent="-298450" algn="l" rtl="0">
              <a:spcBef>
                <a:spcPts val="0"/>
              </a:spcBef>
              <a:spcAft>
                <a:spcPts val="0"/>
              </a:spcAft>
              <a:buSzPts val="1100"/>
              <a:buChar char="●"/>
            </a:pPr>
            <a:r>
              <a:rPr lang="en"/>
              <a:t>Try to do a more in depth EDA on the dataset</a:t>
            </a:r>
            <a:endParaRPr/>
          </a:p>
          <a:p>
            <a:pPr marL="457200" lvl="0" indent="-298450" algn="l" rtl="0">
              <a:spcBef>
                <a:spcPts val="0"/>
              </a:spcBef>
              <a:spcAft>
                <a:spcPts val="0"/>
              </a:spcAft>
              <a:buSzPts val="1100"/>
              <a:buChar char="●"/>
            </a:pPr>
            <a:r>
              <a:rPr lang="en"/>
              <a:t>Try to get an API or more coordinates to create a more complex map</a:t>
            </a:r>
            <a:endParaRPr/>
          </a:p>
          <a:p>
            <a:pPr marL="457200" lvl="0" indent="-298450" algn="l" rtl="0">
              <a:spcBef>
                <a:spcPts val="0"/>
              </a:spcBef>
              <a:spcAft>
                <a:spcPts val="0"/>
              </a:spcAft>
              <a:buSzPts val="1100"/>
              <a:buChar char="●"/>
            </a:pPr>
            <a:r>
              <a:rPr lang="en"/>
              <a:t>Try to get data over time so we can understand how adoption changes over a certain period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32c8f1cd72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32c8f1cd7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32c8f1cd7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32c8f1cd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Despite the amount of dogs who need a home, people who want to adopt a pet face various challenges in finding the right pet for them</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Existing methods of pet adoption can be time-consuming and confusing, causing frustration for potential adopters and reducing the chances of successful adoption</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There is a need for a pet adopting app that can simplify the process of finding and adopting a pet, matching potential adopters with pets that suit their lifestyle, preferences, and needs.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2c8f1cd7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32c8f1cd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
                <a:solidFill>
                  <a:schemeClr val="dk1"/>
                </a:solidFill>
              </a:rPr>
              <a:t>Our Dataset originally contained information on over 30,000 adoptable dogs across the United States, however the dataset was too large for Github so we pivoted to only include the adoptable dogs from New Jersey</a:t>
            </a:r>
            <a:endParaRPr>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cleaned Dataset still included over 1000 dogs across the state and each dog included </a:t>
            </a:r>
            <a:endParaRPr>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Id: The Id of each individual dog</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Url: Leading to Petfinder and dog adoption page</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Breed_Primary: Primary breed of each dog and if it was mixed breed</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Color_primary: Primary color of each dog</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Age: Split into baby, young, adult and senior</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Sex</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Size: Split into small, medium, and large</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Coat: Split into short medium, and long</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House_trained</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Fixed</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Shots_current</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Name</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Contact_city</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Contact_state</a:t>
            </a:r>
            <a:endParaRPr>
              <a:solidFill>
                <a:srgbClr val="233A44"/>
              </a:solidFill>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3A44"/>
              </a:buClr>
              <a:buSzPts val="1100"/>
              <a:buFont typeface="Times New Roman"/>
              <a:buChar char="●"/>
            </a:pPr>
            <a:r>
              <a:rPr lang="en">
                <a:solidFill>
                  <a:srgbClr val="233A44"/>
                </a:solidFill>
                <a:latin typeface="Times New Roman"/>
                <a:ea typeface="Times New Roman"/>
                <a:cs typeface="Times New Roman"/>
                <a:sym typeface="Times New Roman"/>
              </a:rPr>
              <a:t>Contact_zip</a:t>
            </a:r>
            <a:endParaRPr>
              <a:solidFill>
                <a:srgbClr val="233A44"/>
              </a:solidFill>
              <a:latin typeface="Times New Roman"/>
              <a:ea typeface="Times New Roman"/>
              <a:cs typeface="Times New Roman"/>
              <a:sym typeface="Times New Roman"/>
            </a:endParaRPr>
          </a:p>
          <a:p>
            <a:pPr marL="457200" lvl="0" indent="-298450" algn="l" rtl="0">
              <a:spcBef>
                <a:spcPts val="0"/>
              </a:spcBef>
              <a:spcAft>
                <a:spcPts val="0"/>
              </a:spcAft>
              <a:buClr>
                <a:schemeClr val="dk1"/>
              </a:buClr>
              <a:buSzPts val="1100"/>
              <a:buChar char="●"/>
            </a:pP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32c8f1cd72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32c8f1cd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32c8f1cd72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32c8f1cd72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32c8f1cd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32c8f1cd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Plotly treemap, built path ; age, size, breed, sex, name, url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32c8f1cd72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32c8f1cd72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The Adoption Map was initially created by putting our NJ dog dataset csv into Python which allowed us to narrow down the data to the ten cities in New Jersey that contained the highest number of adoptable dogs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We then figured out the coordinates for each of the cities so we can use leaflet and OpenStreet Maps to manually create our map</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The map itself has pop ups that tell you the city and how many adoptable dogs are located there</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The maps markers are also proportionate to the amount of adoptable dogs located there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32c8f1cd7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32c8f1cd7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32c8f1cd72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32c8f1cd7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83353" y="1847708"/>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NJ Dog Adoption </a:t>
            </a:r>
            <a:endParaRPr/>
          </a:p>
        </p:txBody>
      </p:sp>
      <p:sp>
        <p:nvSpPr>
          <p:cNvPr id="129" name="Google Shape;129;p13"/>
          <p:cNvSpPr txBox="1">
            <a:spLocks noGrp="1"/>
          </p:cNvSpPr>
          <p:nvPr>
            <p:ph type="subTitle" idx="1"/>
          </p:nvPr>
        </p:nvSpPr>
        <p:spPr>
          <a:xfrm>
            <a:off x="3079075" y="4191383"/>
            <a:ext cx="5361300" cy="52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By:Mathieu Cadotte, Jessica Trusler, Robert Bernstein</a:t>
            </a:r>
            <a:endParaRPr/>
          </a:p>
        </p:txBody>
      </p:sp>
      <p:pic>
        <p:nvPicPr>
          <p:cNvPr id="130" name="Google Shape;130;p13"/>
          <p:cNvPicPr preferRelativeResize="0"/>
          <p:nvPr/>
        </p:nvPicPr>
        <p:blipFill>
          <a:blip r:embed="rId3">
            <a:alphaModFix/>
          </a:blip>
          <a:stretch>
            <a:fillRect/>
          </a:stretch>
        </p:blipFill>
        <p:spPr>
          <a:xfrm>
            <a:off x="5345828" y="1024475"/>
            <a:ext cx="3094547" cy="309454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How does breed affect dog adoption?</a:t>
            </a:r>
            <a:endParaRPr/>
          </a:p>
        </p:txBody>
      </p:sp>
      <p:sp>
        <p:nvSpPr>
          <p:cNvPr id="189" name="Google Shape;189;p22"/>
          <p:cNvSpPr txBox="1">
            <a:spLocks noGrp="1"/>
          </p:cNvSpPr>
          <p:nvPr>
            <p:ph type="body" idx="1"/>
          </p:nvPr>
        </p:nvSpPr>
        <p:spPr>
          <a:xfrm>
            <a:off x="819150" y="1800200"/>
            <a:ext cx="4110000" cy="2448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Pitbulls accounted for 2 out of every 10 adoptable dogs in our dataset due to people believing they have behavioral issues</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Labrador Retrievers account for 125 of the adoptable dogs in the dataset. As America’s “most loved dog” they are extremely overbred and often end up in shelters</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Smaller dog breeds are less popular as they grow in age consisting of about 60% of the senior dogs in the dataset</a:t>
            </a:r>
            <a:endParaRPr sz="1500">
              <a:latin typeface="Times New Roman"/>
              <a:ea typeface="Times New Roman"/>
              <a:cs typeface="Times New Roman"/>
              <a:sym typeface="Times New Roman"/>
            </a:endParaRPr>
          </a:p>
        </p:txBody>
      </p:sp>
      <p:pic>
        <p:nvPicPr>
          <p:cNvPr id="190" name="Google Shape;190;p22"/>
          <p:cNvPicPr preferRelativeResize="0"/>
          <p:nvPr/>
        </p:nvPicPr>
        <p:blipFill>
          <a:blip r:embed="rId3">
            <a:alphaModFix/>
          </a:blip>
          <a:stretch>
            <a:fillRect/>
          </a:stretch>
        </p:blipFill>
        <p:spPr>
          <a:xfrm>
            <a:off x="5286350" y="1695475"/>
            <a:ext cx="3038500" cy="3038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Limitations of the Dataset</a:t>
            </a:r>
            <a:endParaRPr/>
          </a:p>
        </p:txBody>
      </p:sp>
      <p:sp>
        <p:nvSpPr>
          <p:cNvPr id="196" name="Google Shape;196;p2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Only a snapshot of one day’s data,  so it is difficult to see how long certain dogs stay up for adoption, or how quickly other dogs are adopted.</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The dataset also lacked longitude and latitude for each dog resulting in a lack of accuracy in their location.</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The original dataset was over 30,000 dogs and due to limitations on GitHub we had to limit it to only New Jersey.</a:t>
            </a:r>
            <a:endParaRPr sz="1800">
              <a:latin typeface="Times New Roman"/>
              <a:ea typeface="Times New Roman"/>
              <a:cs typeface="Times New Roman"/>
              <a:sym typeface="Times New Roman"/>
            </a:endParaRPr>
          </a:p>
          <a:p>
            <a:pPr marL="0" lvl="0" indent="0" algn="l" rtl="0">
              <a:spcBef>
                <a:spcPts val="1200"/>
              </a:spcBef>
              <a:spcAft>
                <a:spcPts val="12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Key Takeaways</a:t>
            </a:r>
            <a:endParaRPr/>
          </a:p>
        </p:txBody>
      </p:sp>
      <p:sp>
        <p:nvSpPr>
          <p:cNvPr id="202" name="Google Shape;202;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Age is a big factor in adoption leading the majority of people to adopt puppies which only make up about 20% of our dataset</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Breed is also another important factor which is evidenced by Pitbulls accounting for 20% of all breeds up for adoption in the dataset</a:t>
            </a:r>
            <a:endParaRPr sz="18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Location is a crucial factor in adoption with more than a third of all adoptable dogs in our dataset were from the ten cities included in the map</a:t>
            </a:r>
            <a:endParaRPr sz="18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25"/>
          <p:cNvPicPr preferRelativeResize="0"/>
          <p:nvPr/>
        </p:nvPicPr>
        <p:blipFill>
          <a:blip r:embed="rId3">
            <a:alphaModFix/>
          </a:blip>
          <a:stretch>
            <a:fillRect/>
          </a:stretch>
        </p:blipFill>
        <p:spPr>
          <a:xfrm>
            <a:off x="170900" y="195000"/>
            <a:ext cx="8745626" cy="4628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Our Objective</a:t>
            </a:r>
            <a:endParaRPr/>
          </a:p>
        </p:txBody>
      </p:sp>
      <p:sp>
        <p:nvSpPr>
          <p:cNvPr id="136" name="Google Shape;136;p14"/>
          <p:cNvSpPr txBox="1">
            <a:spLocks noGrp="1"/>
          </p:cNvSpPr>
          <p:nvPr>
            <p:ph type="body" idx="1"/>
          </p:nvPr>
        </p:nvSpPr>
        <p:spPr>
          <a:xfrm>
            <a:off x="819150" y="1540775"/>
            <a:ext cx="3934500" cy="30702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Create an app that simplifies the process of finding and adopting a dog to match your lifestyle, preferences, and needs.</a:t>
            </a:r>
            <a:endParaRPr sz="1800">
              <a:latin typeface="Times New Roman"/>
              <a:ea typeface="Times New Roman"/>
              <a:cs typeface="Times New Roman"/>
              <a:sym typeface="Times New Roman"/>
            </a:endParaRPr>
          </a:p>
          <a:p>
            <a:pPr marL="457200" lvl="0" indent="-342900" algn="l" rtl="0">
              <a:lnSpc>
                <a:spcPct val="15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Use the “Adoptable Dogs” dataset to analyze what factors lead to adoption</a:t>
            </a:r>
            <a:endParaRPr sz="1800">
              <a:latin typeface="Times New Roman"/>
              <a:ea typeface="Times New Roman"/>
              <a:cs typeface="Times New Roman"/>
              <a:sym typeface="Times New Roman"/>
            </a:endParaRPr>
          </a:p>
        </p:txBody>
      </p:sp>
      <p:pic>
        <p:nvPicPr>
          <p:cNvPr id="137" name="Google Shape;137;p14"/>
          <p:cNvPicPr preferRelativeResize="0"/>
          <p:nvPr/>
        </p:nvPicPr>
        <p:blipFill>
          <a:blip r:embed="rId3">
            <a:alphaModFix/>
          </a:blip>
          <a:stretch>
            <a:fillRect/>
          </a:stretch>
        </p:blipFill>
        <p:spPr>
          <a:xfrm>
            <a:off x="5286350" y="1556625"/>
            <a:ext cx="3038500" cy="3038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6110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Dataset</a:t>
            </a:r>
            <a:endParaRPr/>
          </a:p>
        </p:txBody>
      </p:sp>
      <p:sp>
        <p:nvSpPr>
          <p:cNvPr id="143" name="Google Shape;143;p15"/>
          <p:cNvSpPr txBox="1">
            <a:spLocks noGrp="1"/>
          </p:cNvSpPr>
          <p:nvPr>
            <p:ph type="body" idx="1"/>
          </p:nvPr>
        </p:nvSpPr>
        <p:spPr>
          <a:xfrm>
            <a:off x="819150" y="1465125"/>
            <a:ext cx="4914000" cy="3216000"/>
          </a:xfrm>
          <a:prstGeom prst="rect">
            <a:avLst/>
          </a:prstGeom>
        </p:spPr>
        <p:txBody>
          <a:bodyPr spcFirstLastPara="1" wrap="square" lIns="91425" tIns="91425" rIns="91425" bIns="91425" anchor="t" anchorCtr="0">
            <a:normAutofit lnSpcReduction="10000"/>
          </a:bodyPr>
          <a:lstStyle/>
          <a:p>
            <a:pPr marL="457200" lvl="0" indent="-311150" algn="l" rtl="0">
              <a:spcBef>
                <a:spcPts val="0"/>
              </a:spcBef>
              <a:spcAft>
                <a:spcPts val="0"/>
              </a:spcAft>
              <a:buSzPts val="1300"/>
              <a:buFont typeface="Times New Roman"/>
              <a:buChar char="●"/>
            </a:pPr>
            <a:r>
              <a:rPr lang="en">
                <a:latin typeface="Times New Roman"/>
                <a:ea typeface="Times New Roman"/>
                <a:cs typeface="Times New Roman"/>
                <a:sym typeface="Times New Roman"/>
              </a:rPr>
              <a:t>Dataset from Kaggle: Dog Adoption - A Journey To Find Their Forever Homes</a:t>
            </a:r>
            <a:endParaRPr>
              <a:latin typeface="Times New Roman"/>
              <a:ea typeface="Times New Roman"/>
              <a:cs typeface="Times New Roman"/>
              <a:sym typeface="Times New Roman"/>
            </a:endParaRPr>
          </a:p>
          <a:p>
            <a:pPr marL="457200" lvl="0" indent="-311150" algn="l" rtl="0">
              <a:spcBef>
                <a:spcPts val="0"/>
              </a:spcBef>
              <a:spcAft>
                <a:spcPts val="0"/>
              </a:spcAft>
              <a:buSzPts val="1300"/>
              <a:buFont typeface="Times New Roman"/>
              <a:buChar char="●"/>
            </a:pPr>
            <a:r>
              <a:rPr lang="en">
                <a:latin typeface="Times New Roman"/>
                <a:ea typeface="Times New Roman"/>
                <a:cs typeface="Times New Roman"/>
                <a:sym typeface="Times New Roman"/>
              </a:rPr>
              <a:t>The Dataset contains the data for adoptable dogs throughout the US including:</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Id</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Url</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Breed_Primary</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Color_primary</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Age</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Sex</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Size</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Coat</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House_trained</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Name</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Contact_city</a:t>
            </a:r>
            <a:endParaRPr>
              <a:latin typeface="Times New Roman"/>
              <a:ea typeface="Times New Roman"/>
              <a:cs typeface="Times New Roman"/>
              <a:sym typeface="Times New Roman"/>
            </a:endParaRPr>
          </a:p>
          <a:p>
            <a:pPr marL="914400" lvl="1" indent="-298450" algn="l" rtl="0">
              <a:spcBef>
                <a:spcPts val="0"/>
              </a:spcBef>
              <a:spcAft>
                <a:spcPts val="0"/>
              </a:spcAft>
              <a:buSzPts val="1100"/>
              <a:buFont typeface="Times New Roman"/>
              <a:buChar char="○"/>
            </a:pPr>
            <a:r>
              <a:rPr lang="en">
                <a:latin typeface="Times New Roman"/>
                <a:ea typeface="Times New Roman"/>
                <a:cs typeface="Times New Roman"/>
                <a:sym typeface="Times New Roman"/>
              </a:rPr>
              <a:t>contact_state</a:t>
            </a:r>
            <a:endParaRPr>
              <a:latin typeface="Times New Roman"/>
              <a:ea typeface="Times New Roman"/>
              <a:cs typeface="Times New Roman"/>
              <a:sym typeface="Times New Roman"/>
            </a:endParaRPr>
          </a:p>
        </p:txBody>
      </p:sp>
      <p:pic>
        <p:nvPicPr>
          <p:cNvPr id="144" name="Google Shape;144;p15"/>
          <p:cNvPicPr preferRelativeResize="0"/>
          <p:nvPr/>
        </p:nvPicPr>
        <p:blipFill>
          <a:blip r:embed="rId3">
            <a:alphaModFix/>
          </a:blip>
          <a:stretch>
            <a:fillRect/>
          </a:stretch>
        </p:blipFill>
        <p:spPr>
          <a:xfrm>
            <a:off x="6152101" y="1184550"/>
            <a:ext cx="2172750" cy="3496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766875" y="4692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Python Flask API</a:t>
            </a:r>
            <a:endParaRPr/>
          </a:p>
        </p:txBody>
      </p:sp>
      <p:pic>
        <p:nvPicPr>
          <p:cNvPr id="150" name="Google Shape;150;p16"/>
          <p:cNvPicPr preferRelativeResize="0"/>
          <p:nvPr/>
        </p:nvPicPr>
        <p:blipFill>
          <a:blip r:embed="rId3">
            <a:alphaModFix/>
          </a:blip>
          <a:stretch>
            <a:fillRect/>
          </a:stretch>
        </p:blipFill>
        <p:spPr>
          <a:xfrm>
            <a:off x="1100575" y="1304425"/>
            <a:ext cx="6838298" cy="3038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7"/>
          <p:cNvSpPr txBox="1">
            <a:spLocks noGrp="1"/>
          </p:cNvSpPr>
          <p:nvPr>
            <p:ph type="title"/>
          </p:nvPr>
        </p:nvSpPr>
        <p:spPr>
          <a:xfrm>
            <a:off x="819150" y="615625"/>
            <a:ext cx="7505700" cy="66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Chart.js</a:t>
            </a:r>
            <a:endParaRPr/>
          </a:p>
        </p:txBody>
      </p:sp>
      <p:pic>
        <p:nvPicPr>
          <p:cNvPr id="156" name="Google Shape;156;p17"/>
          <p:cNvPicPr preferRelativeResize="0"/>
          <p:nvPr/>
        </p:nvPicPr>
        <p:blipFill>
          <a:blip r:embed="rId3">
            <a:alphaModFix/>
          </a:blip>
          <a:stretch>
            <a:fillRect/>
          </a:stretch>
        </p:blipFill>
        <p:spPr>
          <a:xfrm>
            <a:off x="1662225" y="1284625"/>
            <a:ext cx="6209823" cy="3301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Nested Treemap</a:t>
            </a:r>
            <a:endParaRPr/>
          </a:p>
        </p:txBody>
      </p:sp>
      <p:sp>
        <p:nvSpPr>
          <p:cNvPr id="162" name="Google Shape;162;p1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3" name="Google Shape;163;p18"/>
          <p:cNvPicPr preferRelativeResize="0"/>
          <p:nvPr/>
        </p:nvPicPr>
        <p:blipFill>
          <a:blip r:embed="rId3">
            <a:alphaModFix/>
          </a:blip>
          <a:stretch>
            <a:fillRect/>
          </a:stretch>
        </p:blipFill>
        <p:spPr>
          <a:xfrm>
            <a:off x="903050" y="1990725"/>
            <a:ext cx="7467001" cy="2477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9"/>
          <p:cNvSpPr txBox="1">
            <a:spLocks noGrp="1"/>
          </p:cNvSpPr>
          <p:nvPr>
            <p:ph type="title"/>
          </p:nvPr>
        </p:nvSpPr>
        <p:spPr>
          <a:xfrm>
            <a:off x="819150" y="845600"/>
            <a:ext cx="7505700" cy="735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NJ Dog Adoption Map</a:t>
            </a:r>
            <a:endParaRPr/>
          </a:p>
        </p:txBody>
      </p:sp>
      <p:pic>
        <p:nvPicPr>
          <p:cNvPr id="169" name="Google Shape;169;p19"/>
          <p:cNvPicPr preferRelativeResize="0"/>
          <p:nvPr/>
        </p:nvPicPr>
        <p:blipFill>
          <a:blip r:embed="rId3">
            <a:alphaModFix/>
          </a:blip>
          <a:stretch>
            <a:fillRect/>
          </a:stretch>
        </p:blipFill>
        <p:spPr>
          <a:xfrm>
            <a:off x="1534662" y="1581500"/>
            <a:ext cx="6074675" cy="27519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Live Demonstration</a:t>
            </a:r>
            <a:endParaRPr/>
          </a:p>
        </p:txBody>
      </p:sp>
      <p:pic>
        <p:nvPicPr>
          <p:cNvPr id="175" name="Google Shape;175;p20"/>
          <p:cNvPicPr preferRelativeResize="0"/>
          <p:nvPr/>
        </p:nvPicPr>
        <p:blipFill>
          <a:blip r:embed="rId3">
            <a:alphaModFix/>
          </a:blip>
          <a:stretch>
            <a:fillRect/>
          </a:stretch>
        </p:blipFill>
        <p:spPr>
          <a:xfrm>
            <a:off x="1626450" y="1578600"/>
            <a:ext cx="5619302" cy="3029150"/>
          </a:xfrm>
          <a:prstGeom prst="rect">
            <a:avLst/>
          </a:prstGeom>
          <a:noFill/>
          <a:ln w="9525" cap="flat" cmpd="sng">
            <a:solidFill>
              <a:schemeClr val="dk2"/>
            </a:solidFill>
            <a:prstDash val="solid"/>
            <a:round/>
            <a:headEnd type="none" w="sm" len="sm"/>
            <a:tailEnd type="none" w="sm" len="sm"/>
          </a:ln>
        </p:spPr>
      </p:pic>
      <p:sp>
        <p:nvSpPr>
          <p:cNvPr id="176" name="Google Shape;176;p20"/>
          <p:cNvSpPr txBox="1"/>
          <p:nvPr/>
        </p:nvSpPr>
        <p:spPr>
          <a:xfrm>
            <a:off x="1181325" y="1474050"/>
            <a:ext cx="60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How does age affect dog adoption?</a:t>
            </a:r>
            <a:endParaRPr/>
          </a:p>
        </p:txBody>
      </p:sp>
      <p:sp>
        <p:nvSpPr>
          <p:cNvPr id="182" name="Google Shape;182;p21"/>
          <p:cNvSpPr txBox="1">
            <a:spLocks noGrp="1"/>
          </p:cNvSpPr>
          <p:nvPr>
            <p:ph type="body" idx="1"/>
          </p:nvPr>
        </p:nvSpPr>
        <p:spPr>
          <a:xfrm>
            <a:off x="819150" y="1990725"/>
            <a:ext cx="4578900" cy="2448000"/>
          </a:xfrm>
          <a:prstGeom prst="rect">
            <a:avLst/>
          </a:prstGeom>
        </p:spPr>
        <p:txBody>
          <a:bodyPr spcFirstLastPara="1" wrap="square" lIns="91425" tIns="91425" rIns="91425" bIns="91425" anchor="t" anchorCtr="0">
            <a:normAutofit fontScale="25000" lnSpcReduction="20000"/>
          </a:bodyPr>
          <a:lstStyle/>
          <a:p>
            <a:pPr marL="457200" lvl="0" indent="-336550" algn="l" rtl="0">
              <a:spcBef>
                <a:spcPts val="0"/>
              </a:spcBef>
              <a:spcAft>
                <a:spcPts val="0"/>
              </a:spcAft>
              <a:buSzPct val="100000"/>
              <a:buFont typeface="Times New Roman"/>
              <a:buChar char="●"/>
            </a:pPr>
            <a:r>
              <a:rPr lang="en" sz="6800">
                <a:latin typeface="Times New Roman"/>
                <a:ea typeface="Times New Roman"/>
                <a:cs typeface="Times New Roman"/>
                <a:sym typeface="Times New Roman"/>
              </a:rPr>
              <a:t>The age of dogs is a huge deciding factor in if they will be adopted, there we just over 300 puppies up for adoption compared to just over 1,000 for the rest of the dogs still waiting to be adopted.</a:t>
            </a:r>
            <a:endParaRPr sz="6800">
              <a:latin typeface="Times New Roman"/>
              <a:ea typeface="Times New Roman"/>
              <a:cs typeface="Times New Roman"/>
              <a:sym typeface="Times New Roman"/>
            </a:endParaRPr>
          </a:p>
          <a:p>
            <a:pPr marL="457200" lvl="0" indent="-336550" algn="l" rtl="0">
              <a:spcBef>
                <a:spcPts val="0"/>
              </a:spcBef>
              <a:spcAft>
                <a:spcPts val="0"/>
              </a:spcAft>
              <a:buSzPct val="100000"/>
              <a:buFont typeface="Times New Roman"/>
              <a:buChar char="●"/>
            </a:pPr>
            <a:r>
              <a:rPr lang="en" sz="6800">
                <a:latin typeface="Times New Roman"/>
                <a:ea typeface="Times New Roman"/>
                <a:cs typeface="Times New Roman"/>
                <a:sym typeface="Times New Roman"/>
              </a:rPr>
              <a:t>With Senior dogs most are smaller breeds, which is a reversal from all other age groups.</a:t>
            </a:r>
            <a:endParaRPr sz="6800">
              <a:latin typeface="Times New Roman"/>
              <a:ea typeface="Times New Roman"/>
              <a:cs typeface="Times New Roman"/>
              <a:sym typeface="Times New Roman"/>
            </a:endParaRPr>
          </a:p>
          <a:p>
            <a:pPr marL="457200" lvl="0" indent="-330200" algn="l" rtl="0">
              <a:spcBef>
                <a:spcPts val="0"/>
              </a:spcBef>
              <a:spcAft>
                <a:spcPts val="0"/>
              </a:spcAft>
              <a:buSzPct val="94117"/>
              <a:buFont typeface="Times New Roman"/>
              <a:buChar char="●"/>
            </a:pPr>
            <a:r>
              <a:rPr lang="en" sz="6800">
                <a:latin typeface="Times New Roman"/>
                <a:ea typeface="Times New Roman"/>
                <a:cs typeface="Times New Roman"/>
                <a:sym typeface="Times New Roman"/>
              </a:rPr>
              <a:t>Puppies account for the lowest population of adoptable dogs in the dataset</a:t>
            </a:r>
            <a:r>
              <a:rPr lang="en" sz="6400">
                <a:latin typeface="Times New Roman"/>
                <a:ea typeface="Times New Roman"/>
                <a:cs typeface="Times New Roman"/>
                <a:sym typeface="Times New Roman"/>
              </a:rPr>
              <a:t>.		</a:t>
            </a:r>
            <a:r>
              <a:rPr lang="en"/>
              <a:t>									</a:t>
            </a:r>
            <a:endParaRPr/>
          </a:p>
          <a:p>
            <a:pPr marL="0" lvl="0" indent="0" algn="l" rtl="0">
              <a:spcBef>
                <a:spcPts val="1200"/>
              </a:spcBef>
              <a:spcAft>
                <a:spcPts val="1200"/>
              </a:spcAft>
              <a:buNone/>
            </a:pPr>
            <a:endParaRPr/>
          </a:p>
        </p:txBody>
      </p:sp>
      <p:pic>
        <p:nvPicPr>
          <p:cNvPr id="183" name="Google Shape;183;p21"/>
          <p:cNvPicPr preferRelativeResize="0"/>
          <p:nvPr/>
        </p:nvPicPr>
        <p:blipFill>
          <a:blip r:embed="rId3">
            <a:alphaModFix/>
          </a:blip>
          <a:stretch>
            <a:fillRect/>
          </a:stretch>
        </p:blipFill>
        <p:spPr>
          <a:xfrm>
            <a:off x="6029825" y="1695475"/>
            <a:ext cx="2295037" cy="3038499"/>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907</Words>
  <Application>Microsoft Macintosh PowerPoint</Application>
  <PresentationFormat>On-screen Show (16:9)</PresentationFormat>
  <Paragraphs>80</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Nunito</vt:lpstr>
      <vt:lpstr>Arial</vt:lpstr>
      <vt:lpstr>Times New Roman</vt:lpstr>
      <vt:lpstr>Shift</vt:lpstr>
      <vt:lpstr>NJ Dog Adoption </vt:lpstr>
      <vt:lpstr>Our Objective</vt:lpstr>
      <vt:lpstr>The Dataset</vt:lpstr>
      <vt:lpstr>Python Flask API</vt:lpstr>
      <vt:lpstr>Chart.js</vt:lpstr>
      <vt:lpstr>Nested Treemap</vt:lpstr>
      <vt:lpstr>NJ Dog Adoption Map</vt:lpstr>
      <vt:lpstr>Live Demonstration</vt:lpstr>
      <vt:lpstr>How does age affect dog adoption?</vt:lpstr>
      <vt:lpstr>How does breed affect dog adoption?</vt:lpstr>
      <vt:lpstr>Limitations of the Dataset</vt:lpstr>
      <vt:lpstr>Key 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NJ Dog Adoption </dc:title>
  <cp:lastModifiedBy>jessica trusler</cp:lastModifiedBy>
  <cp:revision>1</cp:revision>
  <dcterms:modified xsi:type="dcterms:W3CDTF">2023-04-21T01:14:14Z</dcterms:modified>
</cp:coreProperties>
</file>